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F35-4781-4352-826D-0C966AD93314}" type="datetimeFigureOut">
              <a:rPr lang="en-CA" smtClean="0"/>
              <a:pPr/>
              <a:t>17/02/2015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59BB-3FB5-4745-8CB4-6A13787F75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F35-4781-4352-826D-0C966AD93314}" type="datetimeFigureOut">
              <a:rPr lang="en-CA" smtClean="0"/>
              <a:pPr/>
              <a:t>17/02/2015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59BB-3FB5-4745-8CB4-6A13787F75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F35-4781-4352-826D-0C966AD93314}" type="datetimeFigureOut">
              <a:rPr lang="en-CA" smtClean="0"/>
              <a:pPr/>
              <a:t>17/02/2015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59BB-3FB5-4745-8CB4-6A13787F75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F35-4781-4352-826D-0C966AD93314}" type="datetimeFigureOut">
              <a:rPr lang="en-CA" smtClean="0"/>
              <a:pPr/>
              <a:t>17/02/2015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59BB-3FB5-4745-8CB4-6A13787F75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F35-4781-4352-826D-0C966AD93314}" type="datetimeFigureOut">
              <a:rPr lang="en-CA" smtClean="0"/>
              <a:pPr/>
              <a:t>17/02/2015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59BB-3FB5-4745-8CB4-6A13787F75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F35-4781-4352-826D-0C966AD93314}" type="datetimeFigureOut">
              <a:rPr lang="en-CA" smtClean="0"/>
              <a:pPr/>
              <a:t>17/02/2015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59BB-3FB5-4745-8CB4-6A13787F75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F35-4781-4352-826D-0C966AD93314}" type="datetimeFigureOut">
              <a:rPr lang="en-CA" smtClean="0"/>
              <a:pPr/>
              <a:t>17/02/2015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59BB-3FB5-4745-8CB4-6A13787F75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F35-4781-4352-826D-0C966AD93314}" type="datetimeFigureOut">
              <a:rPr lang="en-CA" smtClean="0"/>
              <a:pPr/>
              <a:t>17/02/2015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59BB-3FB5-4745-8CB4-6A13787F75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F35-4781-4352-826D-0C966AD93314}" type="datetimeFigureOut">
              <a:rPr lang="en-CA" smtClean="0"/>
              <a:pPr/>
              <a:t>17/02/2015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59BB-3FB5-4745-8CB4-6A13787F75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F35-4781-4352-826D-0C966AD93314}" type="datetimeFigureOut">
              <a:rPr lang="en-CA" smtClean="0"/>
              <a:pPr/>
              <a:t>17/02/2015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59BB-3FB5-4745-8CB4-6A13787F75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F35-4781-4352-826D-0C966AD93314}" type="datetimeFigureOut">
              <a:rPr lang="en-CA" smtClean="0"/>
              <a:pPr/>
              <a:t>17/02/2015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59BB-3FB5-4745-8CB4-6A13787F75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A8F35-4781-4352-826D-0C966AD93314}" type="datetimeFigureOut">
              <a:rPr lang="en-CA" smtClean="0"/>
              <a:pPr/>
              <a:t>17/02/2015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59BB-3FB5-4745-8CB4-6A13787F758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en-CA" sz="4300" dirty="0" smtClean="0"/>
              <a:t>Equal Pay Day Street Rally </a:t>
            </a:r>
            <a:endParaRPr lang="en-CA" sz="4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 descr="EPD Photo with CI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8316416" cy="5112568"/>
          </a:xfrm>
          <a:prstGeom prst="rect">
            <a:avLst/>
          </a:prstGeom>
        </p:spPr>
      </p:pic>
    </p:spTree>
  </p:cSld>
  <p:clrMapOvr>
    <a:masterClrMapping/>
  </p:clrMapOvr>
  <p:transition advTm="592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en-CA" sz="4300" dirty="0" smtClean="0"/>
              <a:t>Equal Pay in School Libraries  </a:t>
            </a:r>
            <a:endParaRPr lang="en-CA" sz="4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 descr="2014 02 newsletter image epd initiative 1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8640960" cy="5040560"/>
          </a:xfrm>
          <a:prstGeom prst="rect">
            <a:avLst/>
          </a:prstGeom>
        </p:spPr>
      </p:pic>
      <p:pic>
        <p:nvPicPr>
          <p:cNvPr id="7" name="Picture 6" descr="2014 03 Image Emooly Murp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648072" cy="1008112"/>
          </a:xfrm>
          <a:prstGeom prst="rect">
            <a:avLst/>
          </a:prstGeom>
        </p:spPr>
      </p:pic>
    </p:spTree>
  </p:cSld>
  <p:clrMapOvr>
    <a:masterClrMapping/>
  </p:clrMapOvr>
  <p:transition advTm="581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en-CA" sz="4300" dirty="0" smtClean="0"/>
              <a:t>Equal Pay &amp; The Next Generation  </a:t>
            </a:r>
            <a:endParaRPr lang="en-CA" sz="4300" dirty="0"/>
          </a:p>
        </p:txBody>
      </p:sp>
      <p:pic>
        <p:nvPicPr>
          <p:cNvPr id="9" name="Picture 8" descr="EPD next generation of wo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4608512" cy="2592288"/>
          </a:xfrm>
          <a:prstGeom prst="rect">
            <a:avLst/>
          </a:prstGeom>
        </p:spPr>
      </p:pic>
      <p:pic>
        <p:nvPicPr>
          <p:cNvPr id="11" name="Picture 10" descr="EPD 2014 Image Alice Jamieson School 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149080"/>
            <a:ext cx="4418671" cy="2420888"/>
          </a:xfrm>
          <a:prstGeom prst="rect">
            <a:avLst/>
          </a:prstGeom>
        </p:spPr>
      </p:pic>
      <p:pic>
        <p:nvPicPr>
          <p:cNvPr id="10" name="Picture 9" descr="2014 03 Image Emooly Murph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484784"/>
            <a:ext cx="2304256" cy="2520280"/>
          </a:xfrm>
          <a:prstGeom prst="rect">
            <a:avLst/>
          </a:prstGeom>
        </p:spPr>
      </p:pic>
      <p:pic>
        <p:nvPicPr>
          <p:cNvPr id="15" name="Picture 14" descr="2014 03 Image Emooly Murph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149080"/>
            <a:ext cx="2016224" cy="2304256"/>
          </a:xfrm>
          <a:prstGeom prst="rect">
            <a:avLst/>
          </a:prstGeom>
        </p:spPr>
      </p:pic>
    </p:spTree>
  </p:cSld>
  <p:clrMapOvr>
    <a:masterClrMapping/>
  </p:clrMapOvr>
  <p:transition advTm="578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en-CA" sz="4000" dirty="0" smtClean="0"/>
              <a:t>Equal Pay Day at Suncor Boardroom</a:t>
            </a:r>
            <a:endParaRPr lang="en-CA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 descr="Resolu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8568952" cy="4824536"/>
          </a:xfrm>
          <a:prstGeom prst="rect">
            <a:avLst/>
          </a:prstGeom>
        </p:spPr>
      </p:pic>
      <p:pic>
        <p:nvPicPr>
          <p:cNvPr id="6" name="Picture 5" descr="EPD Logo 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085184"/>
            <a:ext cx="1008112" cy="1242266"/>
          </a:xfrm>
          <a:prstGeom prst="rect">
            <a:avLst/>
          </a:prstGeom>
        </p:spPr>
      </p:pic>
    </p:spTree>
  </p:cSld>
  <p:clrMapOvr>
    <a:masterClrMapping/>
  </p:clrMapOvr>
  <p:transition advTm="581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en-CA" sz="3800" dirty="0" smtClean="0"/>
              <a:t>Equal Pay at BPW Canada Convention </a:t>
            </a:r>
            <a:endParaRPr lang="en-CA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 descr="Convention 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8208912" cy="4824536"/>
          </a:xfrm>
          <a:prstGeom prst="rect">
            <a:avLst/>
          </a:prstGeom>
        </p:spPr>
      </p:pic>
    </p:spTree>
  </p:cSld>
  <p:clrMapOvr>
    <a:masterClrMapping/>
  </p:clrMapOvr>
  <p:transition advTm="577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en-CA" sz="3600" dirty="0" smtClean="0"/>
              <a:t>Equal Pay Spreads from AB to ON </a:t>
            </a:r>
            <a:r>
              <a:rPr lang="en-CA" sz="3600" dirty="0" smtClean="0"/>
              <a:t>to </a:t>
            </a:r>
            <a:r>
              <a:rPr lang="en-CA" sz="3600" dirty="0" smtClean="0"/>
              <a:t>BC </a:t>
            </a:r>
            <a:endParaRPr lang="en-CA" sz="3600" dirty="0"/>
          </a:p>
        </p:txBody>
      </p:sp>
      <p:pic>
        <p:nvPicPr>
          <p:cNvPr id="5" name="Picture 4" descr="#MsMay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5488" y="4077072"/>
            <a:ext cx="4356992" cy="2638787"/>
          </a:xfrm>
          <a:prstGeom prst="rect">
            <a:avLst/>
          </a:prstGeom>
        </p:spPr>
      </p:pic>
      <p:pic>
        <p:nvPicPr>
          <p:cNvPr id="6" name="Picture 5" descr="Tea on the Hill with Carle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4139952" cy="2592288"/>
          </a:xfrm>
          <a:prstGeom prst="rect">
            <a:avLst/>
          </a:prstGeom>
        </p:spPr>
      </p:pic>
      <p:pic>
        <p:nvPicPr>
          <p:cNvPr id="8" name="Picture 7" descr="IMG_0799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293096"/>
            <a:ext cx="3923928" cy="2409827"/>
          </a:xfrm>
          <a:prstGeom prst="rect">
            <a:avLst/>
          </a:prstGeom>
        </p:spPr>
      </p:pic>
      <p:pic>
        <p:nvPicPr>
          <p:cNvPr id="10" name="Picture 9" descr="2014 02 Image long standing memb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484784"/>
            <a:ext cx="4248472" cy="2520280"/>
          </a:xfrm>
          <a:prstGeom prst="rect">
            <a:avLst/>
          </a:prstGeom>
        </p:spPr>
      </p:pic>
    </p:spTree>
  </p:cSld>
  <p:clrMapOvr>
    <a:masterClrMapping/>
  </p:clrMapOvr>
  <p:transition advTm="602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en-CA" sz="4000" dirty="0" smtClean="0"/>
              <a:t>Equal Pay in the House of Commons </a:t>
            </a:r>
            <a:endParaRPr lang="en-CA" sz="4000" dirty="0"/>
          </a:p>
        </p:txBody>
      </p:sp>
      <p:pic>
        <p:nvPicPr>
          <p:cNvPr id="5" name="Picture 4" descr="Petition to the House of Commons-page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484784"/>
            <a:ext cx="4392488" cy="2232248"/>
          </a:xfrm>
          <a:prstGeom prst="rect">
            <a:avLst/>
          </a:prstGeom>
        </p:spPr>
      </p:pic>
      <p:pic>
        <p:nvPicPr>
          <p:cNvPr id="6" name="Picture 5" descr="Plaque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789040"/>
            <a:ext cx="3779912" cy="2924944"/>
          </a:xfrm>
          <a:prstGeom prst="rect">
            <a:avLst/>
          </a:prstGeom>
        </p:spPr>
      </p:pic>
      <p:pic>
        <p:nvPicPr>
          <p:cNvPr id="7" name="Picture 6" descr="rsz plaque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005064"/>
            <a:ext cx="1512168" cy="1512168"/>
          </a:xfrm>
          <a:prstGeom prst="rect">
            <a:avLst/>
          </a:prstGeom>
        </p:spPr>
      </p:pic>
      <p:pic>
        <p:nvPicPr>
          <p:cNvPr id="8" name="Picture 7" descr="Senate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484784"/>
            <a:ext cx="1974445" cy="2492896"/>
          </a:xfrm>
          <a:prstGeom prst="rect">
            <a:avLst/>
          </a:prstGeom>
        </p:spPr>
      </p:pic>
      <p:pic>
        <p:nvPicPr>
          <p:cNvPr id="9" name="Picture 8" descr="_MG_65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5589240"/>
            <a:ext cx="936104" cy="1152128"/>
          </a:xfrm>
          <a:prstGeom prst="rect">
            <a:avLst/>
          </a:prstGeom>
        </p:spPr>
      </p:pic>
      <p:pic>
        <p:nvPicPr>
          <p:cNvPr id="10" name="Picture 9" descr="Cla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4725144"/>
            <a:ext cx="2304256" cy="1991360"/>
          </a:xfrm>
          <a:prstGeom prst="rect">
            <a:avLst/>
          </a:prstGeom>
        </p:spPr>
      </p:pic>
      <p:pic>
        <p:nvPicPr>
          <p:cNvPr id="11" name="Picture 10" descr="IMG_066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1556792"/>
            <a:ext cx="2304256" cy="3024336"/>
          </a:xfrm>
          <a:prstGeom prst="rect">
            <a:avLst/>
          </a:prstGeom>
        </p:spPr>
      </p:pic>
    </p:spTree>
  </p:cSld>
  <p:clrMapOvr>
    <a:masterClrMapping/>
  </p:clrMapOvr>
  <p:transition advTm="525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44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Equal Pay Day Street Rally </vt:lpstr>
      <vt:lpstr>Equal Pay in School Libraries  </vt:lpstr>
      <vt:lpstr>Equal Pay &amp; The Next Generation  </vt:lpstr>
      <vt:lpstr>Equal Pay Day at Suncor Boardroom</vt:lpstr>
      <vt:lpstr>Equal Pay at BPW Canada Convention </vt:lpstr>
      <vt:lpstr>Equal Pay Spreads from AB to ON to BC </vt:lpstr>
      <vt:lpstr>Equal Pay in the House of Commons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 Pay Day Street Rally 2013</dc:title>
  <dc:creator>Owner</dc:creator>
  <cp:lastModifiedBy>Owner</cp:lastModifiedBy>
  <cp:revision>15</cp:revision>
  <dcterms:created xsi:type="dcterms:W3CDTF">2015-01-13T21:17:13Z</dcterms:created>
  <dcterms:modified xsi:type="dcterms:W3CDTF">2015-02-17T17:03:15Z</dcterms:modified>
</cp:coreProperties>
</file>